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2"/>
  </p:notesMasterIdLst>
  <p:handoutMasterIdLst>
    <p:handoutMasterId r:id="rId23"/>
  </p:handoutMasterIdLst>
  <p:sldIdLst>
    <p:sldId id="256" r:id="rId5"/>
    <p:sldId id="257" r:id="rId6"/>
    <p:sldId id="260" r:id="rId7"/>
    <p:sldId id="290" r:id="rId8"/>
    <p:sldId id="291" r:id="rId9"/>
    <p:sldId id="292" r:id="rId10"/>
    <p:sldId id="293" r:id="rId11"/>
    <p:sldId id="294" r:id="rId12"/>
    <p:sldId id="295" r:id="rId13"/>
    <p:sldId id="288" r:id="rId14"/>
    <p:sldId id="264" r:id="rId15"/>
    <p:sldId id="266" r:id="rId16"/>
    <p:sldId id="284" r:id="rId17"/>
    <p:sldId id="289" r:id="rId18"/>
    <p:sldId id="287" r:id="rId19"/>
    <p:sldId id="269"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F3C3EC-3E24-4031-80A1-30A61CF5B9BD}">
          <p14:sldIdLst>
            <p14:sldId id="256"/>
            <p14:sldId id="257"/>
          </p14:sldIdLst>
        </p14:section>
        <p14:section name="Untitled Section" id="{96AB49ED-BDA9-4E51-BB45-9BDDF42EB5B0}">
          <p14:sldIdLst>
            <p14:sldId id="260"/>
            <p14:sldId id="290"/>
            <p14:sldId id="291"/>
            <p14:sldId id="292"/>
            <p14:sldId id="293"/>
            <p14:sldId id="294"/>
            <p14:sldId id="295"/>
            <p14:sldId id="288"/>
            <p14:sldId id="264"/>
            <p14:sldId id="266"/>
            <p14:sldId id="284"/>
            <p14:sldId id="289"/>
            <p14:sldId id="287"/>
            <p14:sldId id="269"/>
            <p14:sldId id="26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6" d="100"/>
          <a:sy n="66" d="100"/>
        </p:scale>
        <p:origin x="900" y="25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12/24/2021</a:t>
            </a:fld>
            <a:endParaRPr lang="en-US" dirty="0"/>
          </a:p>
        </p:txBody>
      </p:sp>
      <p:sp>
        <p:nvSpPr>
          <p:cNvPr id="4" name="Footer Placeholder 3">
            <a:extLst>
              <a:ext uri="{FF2B5EF4-FFF2-40B4-BE49-F238E27FC236}">
                <a16:creationId xmlns:a16="http://schemas.microsoft.com/office/drawing/2014/main" xmlns=""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12/24/2021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xmlns=""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20.png"/><Relationship Id="rId1" Type="http://schemas.openxmlformats.org/officeDocument/2006/relationships/slideLayout" Target="../slideLayouts/slideLayout11.xml"/><Relationship Id="rId6" Type="http://schemas.openxmlformats.org/officeDocument/2006/relationships/image" Target="../media/image22.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a:xfrm>
            <a:off x="1880317" y="1275009"/>
            <a:ext cx="10457644" cy="914399"/>
          </a:xfrm>
        </p:spPr>
        <p:txBody>
          <a:bodyPr/>
          <a:lstStyle/>
          <a:p>
            <a:r>
              <a:rPr lang="en-US" sz="5400" dirty="0" smtClean="0"/>
              <a:t>Power  Point  Presentation  On</a:t>
            </a:r>
            <a:endParaRPr lang="en-US" sz="5400" dirty="0"/>
          </a:p>
        </p:txBody>
      </p:sp>
      <p:sp>
        <p:nvSpPr>
          <p:cNvPr id="3" name="Subtitle 2">
            <a:extLst>
              <a:ext uri="{FF2B5EF4-FFF2-40B4-BE49-F238E27FC236}">
                <a16:creationId xmlns:a16="http://schemas.microsoft.com/office/drawing/2014/main" xmlns="" id="{0D537F64-4C96-4AA8-BB21-E8053A3186DD}"/>
              </a:ext>
            </a:extLst>
          </p:cNvPr>
          <p:cNvSpPr>
            <a:spLocks noGrp="1"/>
          </p:cNvSpPr>
          <p:nvPr>
            <p:ph type="subTitle" idx="1"/>
          </p:nvPr>
        </p:nvSpPr>
        <p:spPr>
          <a:xfrm>
            <a:off x="8551573" y="3992451"/>
            <a:ext cx="3640428" cy="2865549"/>
          </a:xfrm>
        </p:spPr>
        <p:txBody>
          <a:bodyPr>
            <a:normAutofit/>
          </a:bodyPr>
          <a:lstStyle/>
          <a:p>
            <a:pPr marL="0" indent="0">
              <a:buNone/>
            </a:pPr>
            <a:r>
              <a:rPr lang="en-US" dirty="0" smtClean="0"/>
              <a:t>Presented By -</a:t>
            </a:r>
          </a:p>
          <a:p>
            <a:pPr marL="0" indent="0">
              <a:buNone/>
            </a:pPr>
            <a:r>
              <a:rPr lang="en-US" dirty="0" smtClean="0"/>
              <a:t>1 </a:t>
            </a:r>
            <a:r>
              <a:rPr lang="en-US" dirty="0" err="1" smtClean="0"/>
              <a:t>Shuvradip</a:t>
            </a:r>
            <a:r>
              <a:rPr lang="en-US" dirty="0" smtClean="0"/>
              <a:t> </a:t>
            </a:r>
            <a:r>
              <a:rPr lang="en-US" dirty="0" err="1" smtClean="0"/>
              <a:t>Chakraborty</a:t>
            </a:r>
            <a:endParaRPr lang="en-US" dirty="0" smtClean="0"/>
          </a:p>
          <a:p>
            <a:pPr marL="0" indent="0">
              <a:buNone/>
            </a:pPr>
            <a:r>
              <a:rPr lang="en-US" dirty="0" smtClean="0"/>
              <a:t>2 </a:t>
            </a:r>
            <a:r>
              <a:rPr lang="en-US" dirty="0" err="1" smtClean="0"/>
              <a:t>Mainak</a:t>
            </a:r>
            <a:r>
              <a:rPr lang="en-US" dirty="0" smtClean="0"/>
              <a:t> </a:t>
            </a:r>
            <a:r>
              <a:rPr lang="en-US" dirty="0" err="1" smtClean="0"/>
              <a:t>Podder</a:t>
            </a:r>
            <a:endParaRPr lang="en-US" dirty="0" smtClean="0"/>
          </a:p>
          <a:p>
            <a:pPr marL="0" indent="0">
              <a:buNone/>
            </a:pPr>
            <a:r>
              <a:rPr lang="en-US" dirty="0" smtClean="0"/>
              <a:t>3 </a:t>
            </a:r>
            <a:r>
              <a:rPr lang="en-US" dirty="0" err="1" smtClean="0"/>
              <a:t>Susmita</a:t>
            </a:r>
            <a:r>
              <a:rPr lang="en-US" dirty="0" smtClean="0"/>
              <a:t> Sarkar</a:t>
            </a:r>
          </a:p>
          <a:p>
            <a:pPr marL="0" indent="0">
              <a:buNone/>
            </a:pPr>
            <a:r>
              <a:rPr lang="en-US" dirty="0" smtClean="0"/>
              <a:t>4 </a:t>
            </a:r>
            <a:r>
              <a:rPr lang="en-US" dirty="0" err="1" smtClean="0"/>
              <a:t>Antara</a:t>
            </a:r>
            <a:r>
              <a:rPr lang="en-US" dirty="0" smtClean="0"/>
              <a:t> </a:t>
            </a:r>
            <a:r>
              <a:rPr lang="en-US" dirty="0" err="1" smtClean="0"/>
              <a:t>kangsabanik</a:t>
            </a:r>
            <a:endParaRPr lang="en-US" dirty="0" smtClean="0"/>
          </a:p>
          <a:p>
            <a:pPr marL="0" indent="0">
              <a:buNone/>
            </a:pPr>
            <a:r>
              <a:rPr lang="en-US" dirty="0" smtClean="0"/>
              <a:t>5 </a:t>
            </a:r>
            <a:r>
              <a:rPr lang="en-US" dirty="0" err="1" smtClean="0"/>
              <a:t>Shibendu</a:t>
            </a:r>
            <a:r>
              <a:rPr lang="en-US" dirty="0" smtClean="0"/>
              <a:t> Gosh</a:t>
            </a:r>
          </a:p>
          <a:p>
            <a:pPr marL="0" indent="0">
              <a:buNone/>
            </a:pPr>
            <a:r>
              <a:rPr lang="en-US" dirty="0" smtClean="0"/>
              <a:t>6 </a:t>
            </a:r>
            <a:r>
              <a:rPr lang="en-US" dirty="0" err="1" smtClean="0"/>
              <a:t>Abhijit</a:t>
            </a:r>
            <a:r>
              <a:rPr lang="en-US" dirty="0" smtClean="0"/>
              <a:t> </a:t>
            </a:r>
            <a:r>
              <a:rPr lang="en-US" dirty="0" err="1" smtClean="0"/>
              <a:t>Mondal</a:t>
            </a:r>
            <a:endParaRPr lang="en-US" dirty="0" smtClean="0"/>
          </a:p>
          <a:p>
            <a:pPr marL="0" indent="0">
              <a:buNone/>
            </a:pPr>
            <a:endParaRPr lang="en-US" dirty="0"/>
          </a:p>
        </p:txBody>
      </p:sp>
      <p:sp>
        <p:nvSpPr>
          <p:cNvPr id="5" name="Rectangle 4"/>
          <p:cNvSpPr/>
          <p:nvPr/>
        </p:nvSpPr>
        <p:spPr>
          <a:xfrm>
            <a:off x="2260243" y="2170678"/>
            <a:ext cx="9697791" cy="523220"/>
          </a:xfrm>
          <a:prstGeom prst="rect">
            <a:avLst/>
          </a:prstGeom>
        </p:spPr>
        <p:txBody>
          <a:bodyPr wrap="square">
            <a:spAutoFit/>
          </a:bodyPr>
          <a:lstStyle/>
          <a:p>
            <a:r>
              <a:rPr lang="en-US" sz="2800" dirty="0" smtClean="0">
                <a:solidFill>
                  <a:schemeClr val="accent6">
                    <a:lumMod val="75000"/>
                  </a:schemeClr>
                </a:solidFill>
              </a:rPr>
              <a:t>Covid-19 Prevention And Detection Management System</a:t>
            </a:r>
            <a:endParaRPr lang="en-IN" sz="2800" dirty="0">
              <a:solidFill>
                <a:schemeClr val="accent6">
                  <a:lumMod val="75000"/>
                </a:schemeClr>
              </a:solidFill>
            </a:endParaRPr>
          </a:p>
        </p:txBody>
      </p:sp>
    </p:spTree>
    <p:extLst>
      <p:ext uri="{BB962C8B-B14F-4D97-AF65-F5344CB8AC3E}">
        <p14:creationId xmlns:p14="http://schemas.microsoft.com/office/powerpoint/2010/main" val="394693459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2390447" y="318752"/>
            <a:ext cx="7781544" cy="859055"/>
          </a:xfrm>
        </p:spPr>
        <p:txBody>
          <a:bodyPr/>
          <a:lstStyle/>
          <a:p>
            <a:r>
              <a:rPr lang="en-US" dirty="0" smtClean="0"/>
              <a:t>Table Screenshot</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10</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715" y="1624414"/>
            <a:ext cx="10146549" cy="41968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67417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a:xfrm>
            <a:off x="241300" y="903533"/>
            <a:ext cx="11214100" cy="535531"/>
          </a:xfrm>
        </p:spPr>
        <p:txBody>
          <a:bodyPr/>
          <a:lstStyle/>
          <a:p>
            <a:r>
              <a:rPr lang="en-US" dirty="0" smtClean="0"/>
              <a:t>Database Table </a:t>
            </a:r>
            <a:endParaRPr lang="en-US" dirty="0"/>
          </a:p>
        </p:txBody>
      </p:sp>
      <p:sp>
        <p:nvSpPr>
          <p:cNvPr id="2" name="Slide Number Placeholder 1">
            <a:extLst>
              <a:ext uri="{FF2B5EF4-FFF2-40B4-BE49-F238E27FC236}">
                <a16:creationId xmlns:a16="http://schemas.microsoft.com/office/drawing/2014/main" xmlns="" id="{FAC2D367-2A6E-41FE-A9EA-24FF17BCAA97}"/>
              </a:ext>
            </a:extLst>
          </p:cNvPr>
          <p:cNvSpPr>
            <a:spLocks noGrp="1"/>
          </p:cNvSpPr>
          <p:nvPr>
            <p:ph type="sldNum" sz="quarter" idx="12"/>
          </p:nvPr>
        </p:nvSpPr>
        <p:spPr/>
        <p:txBody>
          <a:bodyPr/>
          <a:lstStyle/>
          <a:p>
            <a:fld id="{C263D6C4-4840-40CC-AC84-17E24B3B7BDE}" type="slidenum">
              <a:rPr lang="en-US" smtClean="0"/>
              <a:pPr/>
              <a:t>11</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524" y="2018696"/>
            <a:ext cx="3082318" cy="35063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2089" y="1677975"/>
            <a:ext cx="5923311" cy="4187781"/>
          </a:xfrm>
          <a:prstGeom prst="rect">
            <a:avLst/>
          </a:prstGeom>
        </p:spPr>
      </p:pic>
    </p:spTree>
    <p:extLst>
      <p:ext uri="{BB962C8B-B14F-4D97-AF65-F5344CB8AC3E}">
        <p14:creationId xmlns:p14="http://schemas.microsoft.com/office/powerpoint/2010/main" val="66310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01323FB-427E-4A8D-B473-AB0657D8D23B}"/>
              </a:ext>
            </a:extLst>
          </p:cNvPr>
          <p:cNvSpPr>
            <a:spLocks noGrp="1"/>
          </p:cNvSpPr>
          <p:nvPr>
            <p:ph type="title"/>
          </p:nvPr>
        </p:nvSpPr>
        <p:spPr>
          <a:xfrm>
            <a:off x="241300" y="877775"/>
            <a:ext cx="11214100" cy="535531"/>
          </a:xfrm>
        </p:spPr>
        <p:txBody>
          <a:bodyPr/>
          <a:lstStyle/>
          <a:p>
            <a:r>
              <a:rPr lang="en-US" dirty="0" smtClean="0"/>
              <a:t>DFD (</a:t>
            </a:r>
            <a:r>
              <a:rPr lang="en-US" dirty="0"/>
              <a:t>data flow diagram)</a:t>
            </a:r>
          </a:p>
        </p:txBody>
      </p:sp>
      <p:sp>
        <p:nvSpPr>
          <p:cNvPr id="2" name="Slide Number Placeholder 1">
            <a:extLst>
              <a:ext uri="{FF2B5EF4-FFF2-40B4-BE49-F238E27FC236}">
                <a16:creationId xmlns:a16="http://schemas.microsoft.com/office/drawing/2014/main" xmlns="" id="{E4398C1C-6656-4A73-A680-62A81CDC27FD}"/>
              </a:ext>
            </a:extLst>
          </p:cNvPr>
          <p:cNvSpPr>
            <a:spLocks noGrp="1"/>
          </p:cNvSpPr>
          <p:nvPr>
            <p:ph type="sldNum" sz="quarter" idx="12"/>
          </p:nvPr>
        </p:nvSpPr>
        <p:spPr/>
        <p:txBody>
          <a:bodyPr/>
          <a:lstStyle/>
          <a:p>
            <a:fld id="{C263D6C4-4840-40CC-AC84-17E24B3B7BDE}" type="slidenum">
              <a:rPr lang="en-US" smtClean="0"/>
              <a:pPr/>
              <a:t>12</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149" y="1604221"/>
            <a:ext cx="10230923" cy="42170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6542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01323FB-427E-4A8D-B473-AB0657D8D23B}"/>
              </a:ext>
            </a:extLst>
          </p:cNvPr>
          <p:cNvSpPr>
            <a:spLocks noGrp="1"/>
          </p:cNvSpPr>
          <p:nvPr>
            <p:ph type="title"/>
          </p:nvPr>
        </p:nvSpPr>
        <p:spPr>
          <a:xfrm>
            <a:off x="38100" y="864897"/>
            <a:ext cx="11214100" cy="535531"/>
          </a:xfrm>
        </p:spPr>
        <p:txBody>
          <a:bodyPr/>
          <a:lstStyle/>
          <a:p>
            <a:r>
              <a:rPr lang="en-US" dirty="0" smtClean="0"/>
              <a:t>ERD (</a:t>
            </a:r>
            <a:r>
              <a:rPr lang="en-US" dirty="0"/>
              <a:t>Entity Relationship (ER) </a:t>
            </a:r>
            <a:r>
              <a:rPr lang="en-US" dirty="0" smtClean="0"/>
              <a:t>Diagram Context level)</a:t>
            </a:r>
            <a:endParaRPr lang="en-US" dirty="0"/>
          </a:p>
        </p:txBody>
      </p:sp>
      <p:sp>
        <p:nvSpPr>
          <p:cNvPr id="2" name="Slide Number Placeholder 1">
            <a:extLst>
              <a:ext uri="{FF2B5EF4-FFF2-40B4-BE49-F238E27FC236}">
                <a16:creationId xmlns:a16="http://schemas.microsoft.com/office/drawing/2014/main" xmlns="" id="{E4398C1C-6656-4A73-A680-62A81CDC27FD}"/>
              </a:ext>
            </a:extLst>
          </p:cNvPr>
          <p:cNvSpPr>
            <a:spLocks noGrp="1"/>
          </p:cNvSpPr>
          <p:nvPr>
            <p:ph type="sldNum" sz="quarter" idx="12"/>
          </p:nvPr>
        </p:nvSpPr>
        <p:spPr/>
        <p:txBody>
          <a:bodyPr/>
          <a:lstStyle/>
          <a:p>
            <a:fld id="{C263D6C4-4840-40CC-AC84-17E24B3B7BDE}" type="slidenum">
              <a:rPr lang="en-US" smtClean="0"/>
              <a:pPr/>
              <a:t>13</a:t>
            </a:fld>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431" y="1513048"/>
            <a:ext cx="9865216" cy="46894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2230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01323FB-427E-4A8D-B473-AB0657D8D23B}"/>
              </a:ext>
            </a:extLst>
          </p:cNvPr>
          <p:cNvSpPr>
            <a:spLocks noGrp="1"/>
          </p:cNvSpPr>
          <p:nvPr>
            <p:ph type="title"/>
          </p:nvPr>
        </p:nvSpPr>
        <p:spPr>
          <a:xfrm>
            <a:off x="38100" y="864897"/>
            <a:ext cx="11214100" cy="535531"/>
          </a:xfrm>
        </p:spPr>
        <p:txBody>
          <a:bodyPr/>
          <a:lstStyle/>
          <a:p>
            <a:r>
              <a:rPr lang="en-US" dirty="0"/>
              <a:t>ERD (Entity Relationship (ER) Diagram </a:t>
            </a:r>
            <a:r>
              <a:rPr lang="en-US" dirty="0" smtClean="0"/>
              <a:t>Top </a:t>
            </a:r>
            <a:r>
              <a:rPr lang="en-US" dirty="0"/>
              <a:t>level)</a:t>
            </a:r>
          </a:p>
        </p:txBody>
      </p:sp>
      <p:sp>
        <p:nvSpPr>
          <p:cNvPr id="2" name="Slide Number Placeholder 1">
            <a:extLst>
              <a:ext uri="{FF2B5EF4-FFF2-40B4-BE49-F238E27FC236}">
                <a16:creationId xmlns:a16="http://schemas.microsoft.com/office/drawing/2014/main" xmlns="" id="{E4398C1C-6656-4A73-A680-62A81CDC27FD}"/>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Tree>
    <p:extLst>
      <p:ext uri="{BB962C8B-B14F-4D97-AF65-F5344CB8AC3E}">
        <p14:creationId xmlns:p14="http://schemas.microsoft.com/office/powerpoint/2010/main" val="311557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E4398C1C-6656-4A73-A680-62A81CDC27FD}"/>
              </a:ext>
            </a:extLst>
          </p:cNvPr>
          <p:cNvSpPr>
            <a:spLocks noGrp="1"/>
          </p:cNvSpPr>
          <p:nvPr>
            <p:ph type="sldNum" sz="quarter" idx="12"/>
          </p:nvPr>
        </p:nvSpPr>
        <p:spPr/>
        <p:txBody>
          <a:bodyPr/>
          <a:lstStyle/>
          <a:p>
            <a:fld id="{C263D6C4-4840-40CC-AC84-17E24B3B7BDE}" type="slidenum">
              <a:rPr lang="en-US" smtClean="0"/>
              <a:pPr/>
              <a:t>15</a:t>
            </a:fld>
            <a:endParaRPr lang="en-US" dirty="0"/>
          </a:p>
        </p:txBody>
      </p:sp>
      <p:sp>
        <p:nvSpPr>
          <p:cNvPr id="4" name="Title 5">
            <a:extLst>
              <a:ext uri="{FF2B5EF4-FFF2-40B4-BE49-F238E27FC236}">
                <a16:creationId xmlns:a16="http://schemas.microsoft.com/office/drawing/2014/main" xmlns="" id="{A4CD37D6-FE32-48E3-A3AD-F07BE6A19FA1}"/>
              </a:ext>
            </a:extLst>
          </p:cNvPr>
          <p:cNvSpPr>
            <a:spLocks noGrp="1"/>
          </p:cNvSpPr>
          <p:nvPr>
            <p:ph type="title"/>
          </p:nvPr>
        </p:nvSpPr>
        <p:spPr>
          <a:xfrm>
            <a:off x="325192" y="521595"/>
            <a:ext cx="6384701" cy="535531"/>
          </a:xfrm>
        </p:spPr>
        <p:txBody>
          <a:bodyPr/>
          <a:lstStyle/>
          <a:p>
            <a:r>
              <a:rPr lang="en-US" dirty="0">
                <a:solidFill>
                  <a:schemeClr val="accent1">
                    <a:lumMod val="40000"/>
                    <a:lumOff val="60000"/>
                  </a:schemeClr>
                </a:solidFill>
              </a:rPr>
              <a:t>BIBLIOGRAPHY</a:t>
            </a:r>
          </a:p>
        </p:txBody>
      </p:sp>
      <p:sp>
        <p:nvSpPr>
          <p:cNvPr id="6" name="Slide Number Placeholder 1">
            <a:extLst>
              <a:ext uri="{FF2B5EF4-FFF2-40B4-BE49-F238E27FC236}">
                <a16:creationId xmlns:a16="http://schemas.microsoft.com/office/drawing/2014/main" xmlns="" id="{8EDC7217-2779-44E0-9E6D-3B3879516A1D}"/>
              </a:ext>
            </a:extLst>
          </p:cNvPr>
          <p:cNvSpPr txBox="1">
            <a:spLocks/>
          </p:cNvSpPr>
          <p:nvPr/>
        </p:nvSpPr>
        <p:spPr>
          <a:xfrm>
            <a:off x="11252200" y="6315075"/>
            <a:ext cx="406400" cy="365125"/>
          </a:xfrm>
          <a:prstGeom prst="rect">
            <a:avLst/>
          </a:prstGeom>
        </p:spPr>
        <p:txBody>
          <a:bodyPr vert="horz" lIns="91440" tIns="45720" rIns="91440" bIns="45720" rtlCol="0" anchor="ctr"/>
          <a:lstStyle>
            <a:defPPr>
              <a:defRPr lang="en-US"/>
            </a:defPPr>
            <a:lvl1pPr marL="0" algn="r"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smtClean="0"/>
              <a:pPr/>
              <a:t>15</a:t>
            </a:fld>
            <a:endParaRPr lang="en-US" dirty="0"/>
          </a:p>
        </p:txBody>
      </p:sp>
      <p:sp>
        <p:nvSpPr>
          <p:cNvPr id="7" name="TextBox 6"/>
          <p:cNvSpPr txBox="1"/>
          <p:nvPr/>
        </p:nvSpPr>
        <p:spPr>
          <a:xfrm>
            <a:off x="325192" y="1485565"/>
            <a:ext cx="11333408" cy="4801314"/>
          </a:xfrm>
          <a:prstGeom prst="rect">
            <a:avLst/>
          </a:prstGeom>
          <a:noFill/>
        </p:spPr>
        <p:txBody>
          <a:bodyPr wrap="square" rtlCol="0">
            <a:spAutoFit/>
          </a:bodyPr>
          <a:lstStyle/>
          <a:p>
            <a:r>
              <a:rPr lang="en-US" dirty="0">
                <a:solidFill>
                  <a:schemeClr val="accent1">
                    <a:lumMod val="40000"/>
                    <a:lumOff val="60000"/>
                  </a:schemeClr>
                </a:solidFill>
              </a:rPr>
              <a:t>JAVA SERVLETS</a:t>
            </a:r>
          </a:p>
          <a:p>
            <a:r>
              <a:rPr lang="en-US" dirty="0">
                <a:solidFill>
                  <a:schemeClr val="accent1">
                    <a:lumMod val="40000"/>
                    <a:lumOff val="60000"/>
                  </a:schemeClr>
                </a:solidFill>
              </a:rPr>
              <a:t>- TATA McGraw </a:t>
            </a:r>
            <a:r>
              <a:rPr lang="en-US" dirty="0" smtClean="0">
                <a:solidFill>
                  <a:schemeClr val="accent1">
                    <a:lumMod val="40000"/>
                    <a:lumOff val="60000"/>
                  </a:schemeClr>
                </a:solidFill>
              </a:rPr>
              <a:t>HILL</a:t>
            </a:r>
            <a:endParaRPr lang="en-US" dirty="0">
              <a:solidFill>
                <a:schemeClr val="accent1">
                  <a:lumMod val="40000"/>
                  <a:lumOff val="60000"/>
                </a:schemeClr>
              </a:solidFill>
            </a:endParaRPr>
          </a:p>
          <a:p>
            <a:endParaRPr lang="en-US" dirty="0">
              <a:solidFill>
                <a:schemeClr val="accent1">
                  <a:lumMod val="40000"/>
                  <a:lumOff val="60000"/>
                </a:schemeClr>
              </a:solidFill>
            </a:endParaRPr>
          </a:p>
          <a:p>
            <a:r>
              <a:rPr lang="en-US" dirty="0">
                <a:solidFill>
                  <a:schemeClr val="accent1">
                    <a:lumMod val="40000"/>
                    <a:lumOff val="60000"/>
                  </a:schemeClr>
                </a:solidFill>
              </a:rPr>
              <a:t>SOFTWARE ENGINEERING</a:t>
            </a:r>
          </a:p>
          <a:p>
            <a:r>
              <a:rPr lang="en-US" dirty="0">
                <a:solidFill>
                  <a:schemeClr val="accent1">
                    <a:lumMod val="40000"/>
                    <a:lumOff val="60000"/>
                  </a:schemeClr>
                </a:solidFill>
              </a:rPr>
              <a:t>- McGraw-Hill Publications</a:t>
            </a:r>
          </a:p>
          <a:p>
            <a:endParaRPr lang="en-US" dirty="0">
              <a:solidFill>
                <a:schemeClr val="accent1">
                  <a:lumMod val="40000"/>
                  <a:lumOff val="60000"/>
                </a:schemeClr>
              </a:solidFill>
            </a:endParaRPr>
          </a:p>
          <a:p>
            <a:r>
              <a:rPr lang="en-US" dirty="0">
                <a:solidFill>
                  <a:schemeClr val="accent1">
                    <a:lumMod val="40000"/>
                    <a:lumOff val="60000"/>
                  </a:schemeClr>
                </a:solidFill>
              </a:rPr>
              <a:t>[J2EE-Overview] - http://java.sun.com/j2ee/overview.html</a:t>
            </a:r>
          </a:p>
          <a:p>
            <a:endParaRPr lang="en-US" dirty="0">
              <a:solidFill>
                <a:schemeClr val="accent1">
                  <a:lumMod val="40000"/>
                  <a:lumOff val="60000"/>
                </a:schemeClr>
              </a:solidFill>
            </a:endParaRPr>
          </a:p>
          <a:p>
            <a:r>
              <a:rPr lang="en-US" dirty="0">
                <a:solidFill>
                  <a:schemeClr val="accent1">
                    <a:lumMod val="40000"/>
                    <a:lumOff val="60000"/>
                  </a:schemeClr>
                </a:solidFill>
              </a:rPr>
              <a:t>[JS-NET] -</a:t>
            </a:r>
          </a:p>
          <a:p>
            <a:r>
              <a:rPr lang="en-US" dirty="0">
                <a:solidFill>
                  <a:schemeClr val="accent1">
                    <a:lumMod val="40000"/>
                    <a:lumOff val="60000"/>
                  </a:schemeClr>
                </a:solidFill>
              </a:rPr>
              <a:t>http://developer.netscape.com/docs/manuals/communicator/jsref/contents.htm</a:t>
            </a:r>
          </a:p>
          <a:p>
            <a:endParaRPr lang="en-US" dirty="0">
              <a:solidFill>
                <a:schemeClr val="accent1">
                  <a:lumMod val="40000"/>
                  <a:lumOff val="60000"/>
                </a:schemeClr>
              </a:solidFill>
            </a:endParaRPr>
          </a:p>
          <a:p>
            <a:r>
              <a:rPr lang="en-US" dirty="0">
                <a:solidFill>
                  <a:schemeClr val="accent1">
                    <a:lumMod val="40000"/>
                    <a:lumOff val="60000"/>
                  </a:schemeClr>
                </a:solidFill>
              </a:rPr>
              <a:t>[J2EE-Home] - http://java.sun.com/j2ee</a:t>
            </a:r>
            <a:r>
              <a:rPr lang="en-US" dirty="0" smtClean="0">
                <a:solidFill>
                  <a:schemeClr val="accent1">
                    <a:lumMod val="40000"/>
                    <a:lumOff val="60000"/>
                  </a:schemeClr>
                </a:solidFill>
              </a:rPr>
              <a:t>/</a:t>
            </a:r>
            <a:endParaRPr lang="en-US" dirty="0">
              <a:solidFill>
                <a:schemeClr val="accent1">
                  <a:lumMod val="40000"/>
                  <a:lumOff val="60000"/>
                </a:schemeClr>
              </a:solidFill>
            </a:endParaRPr>
          </a:p>
          <a:p>
            <a:endParaRPr lang="en-US" dirty="0">
              <a:solidFill>
                <a:schemeClr val="accent1">
                  <a:lumMod val="40000"/>
                  <a:lumOff val="60000"/>
                </a:schemeClr>
              </a:solidFill>
            </a:endParaRPr>
          </a:p>
          <a:p>
            <a:r>
              <a:rPr lang="en-US" dirty="0">
                <a:solidFill>
                  <a:schemeClr val="accent1">
                    <a:lumMod val="40000"/>
                    <a:lumOff val="60000"/>
                  </a:schemeClr>
                </a:solidFill>
              </a:rPr>
              <a:t>[J2EE-Components] - http://java.sun.com/j2ee/blueprints/platform_technologies/component/index.html</a:t>
            </a:r>
          </a:p>
          <a:p>
            <a:endParaRPr lang="en-US" dirty="0">
              <a:solidFill>
                <a:schemeClr val="accent1">
                  <a:lumMod val="40000"/>
                  <a:lumOff val="60000"/>
                </a:schemeClr>
              </a:solidFill>
            </a:endParaRPr>
          </a:p>
          <a:p>
            <a:r>
              <a:rPr lang="en-US" dirty="0">
                <a:solidFill>
                  <a:schemeClr val="accent1">
                    <a:lumMod val="40000"/>
                    <a:lumOff val="60000"/>
                  </a:schemeClr>
                </a:solidFill>
              </a:rPr>
              <a:t>[SUN-Developer] - http://developer.java.sun.com/developer/</a:t>
            </a:r>
          </a:p>
          <a:p>
            <a:endParaRPr lang="en-IN" dirty="0">
              <a:solidFill>
                <a:schemeClr val="accent1">
                  <a:lumMod val="40000"/>
                  <a:lumOff val="60000"/>
                </a:schemeClr>
              </a:solidFill>
            </a:endParaRPr>
          </a:p>
        </p:txBody>
      </p:sp>
    </p:spTree>
    <p:extLst>
      <p:ext uri="{BB962C8B-B14F-4D97-AF65-F5344CB8AC3E}">
        <p14:creationId xmlns:p14="http://schemas.microsoft.com/office/powerpoint/2010/main" val="20149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ctrTitle"/>
          </p:nvPr>
        </p:nvSpPr>
        <p:spPr/>
        <p:txBody>
          <a:bodyPr/>
          <a:lstStyle/>
          <a:p>
            <a:r>
              <a:rPr lang="en-US" dirty="0"/>
              <a:t>Thank You </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15E3981-F0D7-482C-A8E0-6A57700BECA7}"/>
              </a:ext>
            </a:extLst>
          </p:cNvPr>
          <p:cNvSpPr>
            <a:spLocks noGrp="1"/>
          </p:cNvSpPr>
          <p:nvPr>
            <p:ph type="title"/>
          </p:nvPr>
        </p:nvSpPr>
        <p:spPr/>
        <p:txBody>
          <a:bodyPr/>
          <a:lstStyle/>
          <a:p>
            <a:r>
              <a:rPr lang="en-US" dirty="0"/>
              <a:t>Content Title</a:t>
            </a:r>
          </a:p>
        </p:txBody>
      </p:sp>
      <p:pic>
        <p:nvPicPr>
          <p:cNvPr id="25" name="Picture Placeholder 24" descr="Bar chart">
            <a:extLst>
              <a:ext uri="{FF2B5EF4-FFF2-40B4-BE49-F238E27FC236}">
                <a16:creationId xmlns:a16="http://schemas.microsoft.com/office/drawing/2014/main" xmlns="" id="{C03AAFA7-022A-47F8-9DA1-7DC3897D1E52}"/>
              </a:ext>
            </a:extLst>
          </p:cNvPr>
          <p:cNvPicPr>
            <a:picLocks noGrp="1" noChangeAspect="1"/>
          </p:cNvPicPr>
          <p:nvPr>
            <p:ph type="pic" sz="quarter" idx="13"/>
          </p:nvPr>
        </p:nvPicPr>
        <p:blipFill>
          <a:blip r:embed="rId2">
            <a:extLst>
              <a:ext uri="{28A0092B-C50C-407E-A947-70E740481C1C}">
                <a14:useLocalDpi xmlns:a14="http://schemas.microsoft.com/office/drawing/2010/main"/>
              </a:ext>
              <a:ext uri="{96DAC541-7B7A-43D3-8B79-37D633B846F1}">
                <asvg:svgBlip xmlns:asvg="http://schemas.microsoft.com/office/drawing/2016/SVG/main" xmlns="" r:embed="rId3"/>
              </a:ext>
            </a:extLst>
          </a:blip>
          <a:srcRect t="63" b="63"/>
          <a:stretch>
            <a:fillRect/>
          </a:stretch>
        </p:blipFill>
        <p:spPr>
          <a:xfrm>
            <a:off x="978212" y="2096716"/>
            <a:ext cx="1259505" cy="1259505"/>
          </a:xfrm>
        </p:spPr>
      </p:pic>
      <p:sp>
        <p:nvSpPr>
          <p:cNvPr id="19" name="Text Placeholder 18">
            <a:extLst>
              <a:ext uri="{FF2B5EF4-FFF2-40B4-BE49-F238E27FC236}">
                <a16:creationId xmlns:a16="http://schemas.microsoft.com/office/drawing/2014/main" xmlns="" id="{782206B1-586F-4254-9B36-D06C4E294ACF}"/>
              </a:ext>
            </a:extLst>
          </p:cNvPr>
          <p:cNvSpPr>
            <a:spLocks noGrp="1"/>
          </p:cNvSpPr>
          <p:nvPr>
            <p:ph type="body" sz="quarter" idx="18"/>
          </p:nvPr>
        </p:nvSpPr>
        <p:spPr/>
        <p:txBody>
          <a:bodyPr/>
          <a:lstStyle/>
          <a:p>
            <a:r>
              <a:rPr lang="en-US" dirty="0"/>
              <a:t>Caption01 appears here</a:t>
            </a:r>
          </a:p>
        </p:txBody>
      </p:sp>
      <p:pic>
        <p:nvPicPr>
          <p:cNvPr id="27" name="Picture Placeholder 26" descr="Clock">
            <a:extLst>
              <a:ext uri="{FF2B5EF4-FFF2-40B4-BE49-F238E27FC236}">
                <a16:creationId xmlns:a16="http://schemas.microsoft.com/office/drawing/2014/main" xmlns="" id="{6F737161-FE67-434D-A781-59EDB9EDCB23}"/>
              </a:ext>
            </a:extLst>
          </p:cNvPr>
          <p:cNvPicPr>
            <a:picLocks noGrp="1" noChangeAspect="1"/>
          </p:cNvPicPr>
          <p:nvPr>
            <p:ph type="pic" sz="quarter" idx="14"/>
          </p:nvPr>
        </p:nvPicPr>
        <p:blipFill>
          <a:blip r:embed="rId4">
            <a:extLst>
              <a:ext uri="{28A0092B-C50C-407E-A947-70E740481C1C}">
                <a14:useLocalDpi xmlns:a14="http://schemas.microsoft.com/office/drawing/2010/main"/>
              </a:ext>
              <a:ext uri="{96DAC541-7B7A-43D3-8B79-37D633B846F1}">
                <asvg:svgBlip xmlns:asvg="http://schemas.microsoft.com/office/drawing/2016/SVG/main" xmlns="" r:embed="rId5"/>
              </a:ext>
            </a:extLst>
          </a:blip>
          <a:srcRect/>
          <a:stretch>
            <a:fillRect/>
          </a:stretch>
        </p:blipFill>
        <p:spPr/>
      </p:pic>
      <p:sp>
        <p:nvSpPr>
          <p:cNvPr id="20" name="Text Placeholder 19">
            <a:extLst>
              <a:ext uri="{FF2B5EF4-FFF2-40B4-BE49-F238E27FC236}">
                <a16:creationId xmlns:a16="http://schemas.microsoft.com/office/drawing/2014/main" xmlns="" id="{CB924A29-3538-4A3F-82A6-D2A7538C2111}"/>
              </a:ext>
            </a:extLst>
          </p:cNvPr>
          <p:cNvSpPr>
            <a:spLocks noGrp="1"/>
          </p:cNvSpPr>
          <p:nvPr>
            <p:ph type="body" sz="quarter" idx="19"/>
          </p:nvPr>
        </p:nvSpPr>
        <p:spPr/>
        <p:txBody>
          <a:bodyPr/>
          <a:lstStyle/>
          <a:p>
            <a:r>
              <a:rPr lang="en-US" dirty="0"/>
              <a:t>Caption02 appears here</a:t>
            </a:r>
          </a:p>
        </p:txBody>
      </p:sp>
      <p:pic>
        <p:nvPicPr>
          <p:cNvPr id="29" name="Picture Placeholder 28" descr="Microscope">
            <a:extLst>
              <a:ext uri="{FF2B5EF4-FFF2-40B4-BE49-F238E27FC236}">
                <a16:creationId xmlns:a16="http://schemas.microsoft.com/office/drawing/2014/main" xmlns="" id="{9E5BF01B-21D6-4D43-9CAE-0298685C1A7B}"/>
              </a:ext>
            </a:extLst>
          </p:cNvPr>
          <p:cNvPicPr>
            <a:picLocks noGrp="1" noChangeAspect="1"/>
          </p:cNvPicPr>
          <p:nvPr>
            <p:ph type="pic" sz="quarter" idx="15"/>
          </p:nvPr>
        </p:nvPicPr>
        <p:blipFill>
          <a:blip r:embed="rId6">
            <a:extLst>
              <a:ext uri="{28A0092B-C50C-407E-A947-70E740481C1C}">
                <a14:useLocalDpi xmlns:a14="http://schemas.microsoft.com/office/drawing/2010/main"/>
              </a:ext>
              <a:ext uri="{96DAC541-7B7A-43D3-8B79-37D633B846F1}">
                <asvg:svgBlip xmlns:asvg="http://schemas.microsoft.com/office/drawing/2016/SVG/main" xmlns="" r:embed="rId7"/>
              </a:ext>
            </a:extLst>
          </a:blip>
          <a:srcRect t="63" b="63"/>
          <a:stretch>
            <a:fillRect/>
          </a:stretch>
        </p:blipFill>
        <p:spPr/>
      </p:pic>
      <p:sp>
        <p:nvSpPr>
          <p:cNvPr id="21" name="Text Placeholder 20">
            <a:extLst>
              <a:ext uri="{FF2B5EF4-FFF2-40B4-BE49-F238E27FC236}">
                <a16:creationId xmlns:a16="http://schemas.microsoft.com/office/drawing/2014/main" xmlns="" id="{1B8F0371-4F69-4131-91BF-9AB99E6EE89B}"/>
              </a:ext>
            </a:extLst>
          </p:cNvPr>
          <p:cNvSpPr>
            <a:spLocks noGrp="1"/>
          </p:cNvSpPr>
          <p:nvPr>
            <p:ph type="body" sz="quarter" idx="20"/>
          </p:nvPr>
        </p:nvSpPr>
        <p:spPr/>
        <p:txBody>
          <a:bodyPr/>
          <a:lstStyle/>
          <a:p>
            <a:r>
              <a:rPr lang="en-US" dirty="0"/>
              <a:t>Caption03 appears here</a:t>
            </a:r>
          </a:p>
        </p:txBody>
      </p:sp>
      <p:pic>
        <p:nvPicPr>
          <p:cNvPr id="31" name="Picture Placeholder 30" descr="Magnifying glass">
            <a:extLst>
              <a:ext uri="{FF2B5EF4-FFF2-40B4-BE49-F238E27FC236}">
                <a16:creationId xmlns:a16="http://schemas.microsoft.com/office/drawing/2014/main" xmlns="" id="{089E8AB6-C16E-4752-810F-8F98DB929DB5}"/>
              </a:ext>
            </a:extLst>
          </p:cNvPr>
          <p:cNvPicPr>
            <a:picLocks noGrp="1" noChangeAspect="1"/>
          </p:cNvPicPr>
          <p:nvPr>
            <p:ph type="pic" sz="quarter" idx="16"/>
          </p:nvPr>
        </p:nvPicPr>
        <p:blipFill>
          <a:blip r:embed="rId8">
            <a:extLst>
              <a:ext uri="{28A0092B-C50C-407E-A947-70E740481C1C}">
                <a14:useLocalDpi xmlns:a14="http://schemas.microsoft.com/office/drawing/2010/main"/>
              </a:ext>
              <a:ext uri="{96DAC541-7B7A-43D3-8B79-37D633B846F1}">
                <asvg:svgBlip xmlns:asvg="http://schemas.microsoft.com/office/drawing/2016/SVG/main" xmlns="" r:embed="rId9"/>
              </a:ext>
            </a:extLst>
          </a:blip>
          <a:srcRect/>
          <a:stretch>
            <a:fillRect/>
          </a:stretch>
        </p:blipFill>
        <p:spPr/>
      </p:pic>
      <p:sp>
        <p:nvSpPr>
          <p:cNvPr id="22" name="Text Placeholder 21">
            <a:extLst>
              <a:ext uri="{FF2B5EF4-FFF2-40B4-BE49-F238E27FC236}">
                <a16:creationId xmlns:a16="http://schemas.microsoft.com/office/drawing/2014/main" xmlns="" id="{78CACAF1-61EA-4605-A8FE-2EEE752B49FF}"/>
              </a:ext>
            </a:extLst>
          </p:cNvPr>
          <p:cNvSpPr>
            <a:spLocks noGrp="1"/>
          </p:cNvSpPr>
          <p:nvPr>
            <p:ph type="body" sz="quarter" idx="21"/>
          </p:nvPr>
        </p:nvSpPr>
        <p:spPr/>
        <p:txBody>
          <a:bodyPr/>
          <a:lstStyle/>
          <a:p>
            <a:r>
              <a:rPr lang="en-US" dirty="0"/>
              <a:t>Caption04 appears here</a:t>
            </a:r>
          </a:p>
        </p:txBody>
      </p:sp>
      <p:pic>
        <p:nvPicPr>
          <p:cNvPr id="33" name="Picture Placeholder 32" descr="Head with Gears">
            <a:extLst>
              <a:ext uri="{FF2B5EF4-FFF2-40B4-BE49-F238E27FC236}">
                <a16:creationId xmlns:a16="http://schemas.microsoft.com/office/drawing/2014/main" xmlns="" id="{CC9DBBE5-5AD0-41E8-A719-84509E5D9F9E}"/>
              </a:ext>
            </a:extLst>
          </p:cNvPr>
          <p:cNvPicPr>
            <a:picLocks noGrp="1" noChangeAspect="1"/>
          </p:cNvPicPr>
          <p:nvPr>
            <p:ph type="pic" sz="quarter" idx="17"/>
          </p:nvPr>
        </p:nvPicPr>
        <p:blipFill>
          <a:blip r:embed="rId10">
            <a:extLst>
              <a:ext uri="{28A0092B-C50C-407E-A947-70E740481C1C}">
                <a14:useLocalDpi xmlns:a14="http://schemas.microsoft.com/office/drawing/2010/main"/>
              </a:ext>
              <a:ext uri="{96DAC541-7B7A-43D3-8B79-37D633B846F1}">
                <asvg:svgBlip xmlns:asvg="http://schemas.microsoft.com/office/drawing/2016/SVG/main" xmlns="" r:embed="rId11"/>
              </a:ext>
            </a:extLst>
          </a:blip>
          <a:srcRect t="63" b="63"/>
          <a:stretch>
            <a:fillRect/>
          </a:stretch>
        </p:blipFill>
        <p:spPr/>
      </p:pic>
      <p:sp>
        <p:nvSpPr>
          <p:cNvPr id="23" name="Text Placeholder 22">
            <a:extLst>
              <a:ext uri="{FF2B5EF4-FFF2-40B4-BE49-F238E27FC236}">
                <a16:creationId xmlns:a16="http://schemas.microsoft.com/office/drawing/2014/main" xmlns="" id="{8D05A34F-7712-46DB-AB5B-272E294B62EE}"/>
              </a:ext>
            </a:extLst>
          </p:cNvPr>
          <p:cNvSpPr>
            <a:spLocks noGrp="1"/>
          </p:cNvSpPr>
          <p:nvPr>
            <p:ph type="body" sz="quarter" idx="22"/>
          </p:nvPr>
        </p:nvSpPr>
        <p:spPr/>
        <p:txBody>
          <a:bodyPr/>
          <a:lstStyle/>
          <a:p>
            <a:r>
              <a:rPr lang="en-US" dirty="0"/>
              <a:t>Caption05 appears here</a:t>
            </a:r>
          </a:p>
        </p:txBody>
      </p:sp>
      <p:sp>
        <p:nvSpPr>
          <p:cNvPr id="2" name="Slide Number Placeholder 1">
            <a:extLst>
              <a:ext uri="{FF2B5EF4-FFF2-40B4-BE49-F238E27FC236}">
                <a16:creationId xmlns:a16="http://schemas.microsoft.com/office/drawing/2014/main" xmlns="" id="{CC1F11E7-EDE5-4119-BA64-4FC57C285D19}"/>
              </a:ext>
            </a:extLst>
          </p:cNvPr>
          <p:cNvSpPr>
            <a:spLocks noGrp="1"/>
          </p:cNvSpPr>
          <p:nvPr>
            <p:ph type="sldNum" sz="quarter" idx="12"/>
          </p:nvPr>
        </p:nvSpPr>
        <p:spPr/>
        <p:txBody>
          <a:bodyPr/>
          <a:lstStyle/>
          <a:p>
            <a:fld id="{C263D6C4-4840-40CC-AC84-17E24B3B7BDE}" type="slidenum">
              <a:rPr lang="en-US" smtClean="0"/>
              <a:pPr/>
              <a:t>17</a:t>
            </a:fld>
            <a:endParaRPr lang="en-US" dirty="0"/>
          </a:p>
        </p:txBody>
      </p:sp>
    </p:spTree>
    <p:extLst>
      <p:ext uri="{BB962C8B-B14F-4D97-AF65-F5344CB8AC3E}">
        <p14:creationId xmlns:p14="http://schemas.microsoft.com/office/powerpoint/2010/main" val="389213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3BD8413-C238-49D7-A4E1-E8FEF1811A0E}"/>
              </a:ext>
            </a:extLst>
          </p:cNvPr>
          <p:cNvSpPr>
            <a:spLocks noGrp="1"/>
          </p:cNvSpPr>
          <p:nvPr>
            <p:ph type="title"/>
          </p:nvPr>
        </p:nvSpPr>
        <p:spPr>
          <a:xfrm>
            <a:off x="2905602" y="318752"/>
            <a:ext cx="7781544" cy="859055"/>
          </a:xfrm>
        </p:spPr>
        <p:txBody>
          <a:bodyPr/>
          <a:lstStyle/>
          <a:p>
            <a:r>
              <a:rPr lang="en-US" dirty="0" smtClean="0"/>
              <a:t>About the Project</a:t>
            </a:r>
            <a:endParaRPr lang="en-US" dirty="0"/>
          </a:p>
        </p:txBody>
      </p:sp>
      <p:sp>
        <p:nvSpPr>
          <p:cNvPr id="5" name="Text Placeholder 4">
            <a:extLst>
              <a:ext uri="{FF2B5EF4-FFF2-40B4-BE49-F238E27FC236}">
                <a16:creationId xmlns:a16="http://schemas.microsoft.com/office/drawing/2014/main" xmlns="" id="{0A95F4DE-39B7-4CE2-BC1E-8B8AE662A895}"/>
              </a:ext>
            </a:extLst>
          </p:cNvPr>
          <p:cNvSpPr>
            <a:spLocks noGrp="1"/>
          </p:cNvSpPr>
          <p:nvPr>
            <p:ph type="body" idx="1"/>
          </p:nvPr>
        </p:nvSpPr>
        <p:spPr>
          <a:xfrm>
            <a:off x="0" y="1272772"/>
            <a:ext cx="9092485" cy="2230282"/>
          </a:xfrm>
        </p:spPr>
        <p:txBody>
          <a:bodyPr>
            <a:normAutofit lnSpcReduction="10000"/>
          </a:bodyPr>
          <a:lstStyle/>
          <a:p>
            <a:r>
              <a:rPr lang="en-US" b="1" dirty="0"/>
              <a:t>Hardware Requirements</a:t>
            </a:r>
            <a:r>
              <a:rPr lang="en-US" b="1" dirty="0" smtClean="0"/>
              <a:t>:</a:t>
            </a:r>
          </a:p>
          <a:p>
            <a:endParaRPr lang="en-US" b="1" dirty="0"/>
          </a:p>
          <a:p>
            <a:r>
              <a:rPr lang="en-US" dirty="0"/>
              <a:t>The selection of hardware is very important in the existence and proper working of any software. In the selection of hardware, the size and the capacity requirements are also important.</a:t>
            </a:r>
          </a:p>
          <a:p>
            <a:r>
              <a:rPr lang="en-US" dirty="0"/>
              <a:t>The Covid-19 Portal can be efficiently run-on Pentium system with at least 128MB RAM and Hard disk drive having 20GB. And at least 14inch color monitor suits the information system operation</a:t>
            </a:r>
            <a:r>
              <a:rPr lang="en-US" dirty="0" smtClean="0"/>
              <a:t>.(</a:t>
            </a:r>
            <a:r>
              <a:rPr lang="en-US" dirty="0"/>
              <a:t>A Printer is required for hard copy output).</a:t>
            </a:r>
          </a:p>
        </p:txBody>
      </p:sp>
      <p:sp>
        <p:nvSpPr>
          <p:cNvPr id="2" name="Slide Number Placeholder 1">
            <a:extLst>
              <a:ext uri="{FF2B5EF4-FFF2-40B4-BE49-F238E27FC236}">
                <a16:creationId xmlns:a16="http://schemas.microsoft.com/office/drawing/2014/main" xmlns="" id="{0B24BF10-2B55-43AB-9F77-F1A1410384A9}"/>
              </a:ext>
            </a:extLst>
          </p:cNvPr>
          <p:cNvSpPr>
            <a:spLocks noGrp="1"/>
          </p:cNvSpPr>
          <p:nvPr>
            <p:ph type="sldNum" sz="quarter" idx="12"/>
          </p:nvPr>
        </p:nvSpPr>
        <p:spPr/>
        <p:txBody>
          <a:bodyPr/>
          <a:lstStyle/>
          <a:p>
            <a:fld id="{C263D6C4-4840-40CC-AC84-17E24B3B7BDE}" type="slidenum">
              <a:rPr lang="en-US" smtClean="0"/>
              <a:pPr/>
              <a:t>2</a:t>
            </a:fld>
            <a:endParaRPr lang="en-US" dirty="0"/>
          </a:p>
        </p:txBody>
      </p:sp>
      <p:sp>
        <p:nvSpPr>
          <p:cNvPr id="3" name="Rectangle 2"/>
          <p:cNvSpPr/>
          <p:nvPr/>
        </p:nvSpPr>
        <p:spPr>
          <a:xfrm>
            <a:off x="1" y="3683359"/>
            <a:ext cx="9092484" cy="2369880"/>
          </a:xfrm>
          <a:prstGeom prst="rect">
            <a:avLst/>
          </a:prstGeom>
        </p:spPr>
        <p:txBody>
          <a:bodyPr wrap="square">
            <a:spAutoFit/>
          </a:bodyPr>
          <a:lstStyle/>
          <a:p>
            <a:r>
              <a:rPr lang="en-US" b="1" dirty="0">
                <a:solidFill>
                  <a:schemeClr val="accent1">
                    <a:lumMod val="40000"/>
                    <a:lumOff val="60000"/>
                  </a:schemeClr>
                </a:solidFill>
              </a:rPr>
              <a:t>Software Requirements</a:t>
            </a:r>
            <a:r>
              <a:rPr lang="en-US" b="1" dirty="0" smtClean="0">
                <a:solidFill>
                  <a:schemeClr val="accent1">
                    <a:lumMod val="40000"/>
                    <a:lumOff val="60000"/>
                  </a:schemeClr>
                </a:solidFill>
              </a:rPr>
              <a:t>:</a:t>
            </a:r>
          </a:p>
          <a:p>
            <a:endParaRPr lang="en-US" b="1" spc="300" dirty="0">
              <a:solidFill>
                <a:schemeClr val="accent1">
                  <a:lumMod val="40000"/>
                  <a:lumOff val="60000"/>
                </a:schemeClr>
              </a:solidFill>
            </a:endParaRPr>
          </a:p>
          <a:p>
            <a:r>
              <a:rPr lang="en-US" sz="1600" spc="300" dirty="0">
                <a:solidFill>
                  <a:schemeClr val="accent1">
                    <a:lumMod val="40000"/>
                    <a:lumOff val="60000"/>
                  </a:schemeClr>
                </a:solidFill>
              </a:rPr>
              <a:t>One of the most difficult tasks is that, the selection of the software, once system requirement is known is determining whether a particular software package fits the requirements. After initial selection further security is needed to determine the desirability of particular software compared with other candidates. This section first summarizes the application requirement question and then suggests more detailed comparisons</a:t>
            </a:r>
            <a:r>
              <a:rPr lang="en-US" sz="1600" spc="300" dirty="0" smtClean="0">
                <a:solidFill>
                  <a:schemeClr val="accent1">
                    <a:lumMod val="40000"/>
                    <a:lumOff val="60000"/>
                  </a:schemeClr>
                </a:solidFill>
              </a:rPr>
              <a:t>.</a:t>
            </a:r>
            <a:endParaRPr lang="en-US" sz="1600" spc="300" dirty="0">
              <a:solidFill>
                <a:schemeClr val="accent1">
                  <a:lumMod val="40000"/>
                  <a:lumOff val="60000"/>
                </a:schemeClr>
              </a:solidFill>
            </a:endParaRPr>
          </a:p>
        </p:txBody>
      </p:sp>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757664" y="197013"/>
            <a:ext cx="10494536" cy="859055"/>
          </a:xfrm>
        </p:spPr>
        <p:txBody>
          <a:bodyPr>
            <a:normAutofit/>
          </a:bodyPr>
          <a:lstStyle/>
          <a:p>
            <a:pPr algn="ctr"/>
            <a:r>
              <a:rPr lang="en-US" dirty="0" smtClean="0"/>
              <a:t>Project </a:t>
            </a:r>
            <a:r>
              <a:rPr lang="en-US" dirty="0" smtClean="0"/>
              <a:t>Screenshot (Home)</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3</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664" y="1056068"/>
            <a:ext cx="4484039" cy="58019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617" y="1056068"/>
            <a:ext cx="5714284" cy="5801932"/>
          </a:xfrm>
          <a:prstGeom prst="rect">
            <a:avLst/>
          </a:prstGeom>
        </p:spPr>
      </p:pic>
    </p:spTree>
    <p:extLst>
      <p:ext uri="{BB962C8B-B14F-4D97-AF65-F5344CB8AC3E}">
        <p14:creationId xmlns:p14="http://schemas.microsoft.com/office/powerpoint/2010/main" val="70982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1074057" y="197013"/>
            <a:ext cx="8752524" cy="859055"/>
          </a:xfrm>
        </p:spPr>
        <p:txBody>
          <a:bodyPr>
            <a:normAutofit fontScale="90000"/>
          </a:bodyPr>
          <a:lstStyle/>
          <a:p>
            <a:pPr algn="ctr"/>
            <a:r>
              <a:rPr lang="en-US" dirty="0" smtClean="0"/>
              <a:t>Project </a:t>
            </a:r>
            <a:r>
              <a:rPr lang="en-US" dirty="0" smtClean="0"/>
              <a:t>Screenshot(Prevent)</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4</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043" y="1094948"/>
            <a:ext cx="4159870" cy="576305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562" y="1056067"/>
            <a:ext cx="4671056" cy="5801932"/>
          </a:xfrm>
          <a:prstGeom prst="rect">
            <a:avLst/>
          </a:prstGeom>
        </p:spPr>
      </p:pic>
    </p:spTree>
    <p:extLst>
      <p:ext uri="{BB962C8B-B14F-4D97-AF65-F5344CB8AC3E}">
        <p14:creationId xmlns:p14="http://schemas.microsoft.com/office/powerpoint/2010/main" val="171251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3124543" y="197013"/>
            <a:ext cx="6702038" cy="859055"/>
          </a:xfrm>
        </p:spPr>
        <p:txBody>
          <a:bodyPr>
            <a:normAutofit/>
          </a:bodyPr>
          <a:lstStyle/>
          <a:p>
            <a:r>
              <a:rPr lang="en-US" dirty="0" smtClean="0"/>
              <a:t>Project </a:t>
            </a:r>
            <a:r>
              <a:rPr lang="en-US" dirty="0" smtClean="0"/>
              <a:t>Screenshot</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5</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707" y="1056068"/>
            <a:ext cx="3834641" cy="58019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838" y="1056068"/>
            <a:ext cx="4480448" cy="5801932"/>
          </a:xfrm>
          <a:prstGeom prst="rect">
            <a:avLst/>
          </a:prstGeom>
        </p:spPr>
      </p:pic>
    </p:spTree>
    <p:extLst>
      <p:ext uri="{BB962C8B-B14F-4D97-AF65-F5344CB8AC3E}">
        <p14:creationId xmlns:p14="http://schemas.microsoft.com/office/powerpoint/2010/main" val="296042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3124543" y="197013"/>
            <a:ext cx="6702038" cy="859055"/>
          </a:xfrm>
        </p:spPr>
        <p:txBody>
          <a:bodyPr/>
          <a:lstStyle/>
          <a:p>
            <a:r>
              <a:rPr lang="en-US" dirty="0" smtClean="0"/>
              <a:t>Project Screenshot</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6</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723" y="1056068"/>
            <a:ext cx="4255305" cy="58019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457" y="1056068"/>
            <a:ext cx="4363859" cy="5801932"/>
          </a:xfrm>
          <a:prstGeom prst="rect">
            <a:avLst/>
          </a:prstGeom>
        </p:spPr>
      </p:pic>
    </p:spTree>
    <p:extLst>
      <p:ext uri="{BB962C8B-B14F-4D97-AF65-F5344CB8AC3E}">
        <p14:creationId xmlns:p14="http://schemas.microsoft.com/office/powerpoint/2010/main" val="135909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3124543" y="197013"/>
            <a:ext cx="6702038" cy="859055"/>
          </a:xfrm>
        </p:spPr>
        <p:txBody>
          <a:bodyPr/>
          <a:lstStyle/>
          <a:p>
            <a:r>
              <a:rPr lang="en-US" dirty="0" smtClean="0"/>
              <a:t>Project Screenshot</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7</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568" y="1056068"/>
            <a:ext cx="3607146" cy="58019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1689" y="1056068"/>
            <a:ext cx="4520511" cy="5801932"/>
          </a:xfrm>
          <a:prstGeom prst="rect">
            <a:avLst/>
          </a:prstGeom>
        </p:spPr>
      </p:pic>
    </p:spTree>
    <p:extLst>
      <p:ext uri="{BB962C8B-B14F-4D97-AF65-F5344CB8AC3E}">
        <p14:creationId xmlns:p14="http://schemas.microsoft.com/office/powerpoint/2010/main" val="1684920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3124543" y="197013"/>
            <a:ext cx="6702038" cy="859055"/>
          </a:xfrm>
        </p:spPr>
        <p:txBody>
          <a:bodyPr/>
          <a:lstStyle/>
          <a:p>
            <a:r>
              <a:rPr lang="en-US" dirty="0" smtClean="0"/>
              <a:t>Project Screenshot</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8</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040" y="1056068"/>
            <a:ext cx="3983005" cy="580193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1081" y="1056068"/>
            <a:ext cx="3922290" cy="5801932"/>
          </a:xfrm>
          <a:prstGeom prst="rect">
            <a:avLst/>
          </a:prstGeom>
        </p:spPr>
      </p:pic>
    </p:spTree>
    <p:extLst>
      <p:ext uri="{BB962C8B-B14F-4D97-AF65-F5344CB8AC3E}">
        <p14:creationId xmlns:p14="http://schemas.microsoft.com/office/powerpoint/2010/main" val="118885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BD179B88-D43C-4A31-9A52-3498E9430782}"/>
              </a:ext>
            </a:extLst>
          </p:cNvPr>
          <p:cNvSpPr>
            <a:spLocks noGrp="1"/>
          </p:cNvSpPr>
          <p:nvPr>
            <p:ph type="title"/>
          </p:nvPr>
        </p:nvSpPr>
        <p:spPr>
          <a:xfrm>
            <a:off x="3124543" y="197013"/>
            <a:ext cx="6702038" cy="859055"/>
          </a:xfrm>
        </p:spPr>
        <p:txBody>
          <a:bodyPr/>
          <a:lstStyle/>
          <a:p>
            <a:r>
              <a:rPr lang="en-US" dirty="0" smtClean="0"/>
              <a:t>Project Screenshot</a:t>
            </a:r>
            <a:endParaRPr lang="en-US" dirty="0"/>
          </a:p>
        </p:txBody>
      </p:sp>
      <p:sp>
        <p:nvSpPr>
          <p:cNvPr id="2" name="Slide Number Placeholder 1">
            <a:extLst>
              <a:ext uri="{FF2B5EF4-FFF2-40B4-BE49-F238E27FC236}">
                <a16:creationId xmlns:a16="http://schemas.microsoft.com/office/drawing/2014/main" xmlns="" id="{8B065C75-272B-4BB5-BA23-D80E8654D621}"/>
              </a:ext>
            </a:extLst>
          </p:cNvPr>
          <p:cNvSpPr>
            <a:spLocks noGrp="1"/>
          </p:cNvSpPr>
          <p:nvPr>
            <p:ph type="sldNum" sz="quarter" idx="12"/>
          </p:nvPr>
        </p:nvSpPr>
        <p:spPr/>
        <p:txBody>
          <a:bodyPr/>
          <a:lstStyle/>
          <a:p>
            <a:fld id="{C263D6C4-4840-40CC-AC84-17E24B3B7BDE}" type="slidenum">
              <a:rPr lang="en-US" smtClean="0"/>
              <a:pPr/>
              <a:t>9</a:t>
            </a:fld>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41" y="1056068"/>
            <a:ext cx="4767530" cy="58318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501" y="1056068"/>
            <a:ext cx="5098213" cy="5831810"/>
          </a:xfrm>
          <a:prstGeom prst="rect">
            <a:avLst/>
          </a:prstGeom>
        </p:spPr>
      </p:pic>
    </p:spTree>
    <p:extLst>
      <p:ext uri="{BB962C8B-B14F-4D97-AF65-F5344CB8AC3E}">
        <p14:creationId xmlns:p14="http://schemas.microsoft.com/office/powerpoint/2010/main" val="214365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71af3243-3dd4-4a8d-8c0d-dd76da1f02a5"/>
    <ds:schemaRef ds:uri="http://www.w3.org/XML/1998/namespace"/>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0</TotalTime>
  <Words>314</Words>
  <Application>Microsoft Office PowerPoint</Application>
  <PresentationFormat>Widescreen</PresentationFormat>
  <Paragraphs>69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Tahoma</vt:lpstr>
      <vt:lpstr>Trade Gothic LT Pro</vt:lpstr>
      <vt:lpstr>Trebuchet MS</vt:lpstr>
      <vt:lpstr>Office Theme</vt:lpstr>
      <vt:lpstr>Power  Point  Presentation  On</vt:lpstr>
      <vt:lpstr>About the Project</vt:lpstr>
      <vt:lpstr>Project Screenshot (Home)</vt:lpstr>
      <vt:lpstr>Project Screenshot(Prevent)</vt:lpstr>
      <vt:lpstr>Project Screenshot</vt:lpstr>
      <vt:lpstr>Project Screenshot</vt:lpstr>
      <vt:lpstr>Project Screenshot</vt:lpstr>
      <vt:lpstr>Project Screenshot</vt:lpstr>
      <vt:lpstr>Project Screenshot</vt:lpstr>
      <vt:lpstr>Table Screenshot</vt:lpstr>
      <vt:lpstr>Database Table </vt:lpstr>
      <vt:lpstr>DFD (data flow diagram)</vt:lpstr>
      <vt:lpstr>ERD (Entity Relationship (ER) Diagram Context level)</vt:lpstr>
      <vt:lpstr>ERD (Entity Relationship (ER) Diagram Top level)</vt:lpstr>
      <vt:lpstr>BIBLIOGRAPHY</vt:lpstr>
      <vt:lpstr>Thank You </vt:lpstr>
      <vt:lpstr>Content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2021-12-23T13:46:04Z</dcterms:created>
  <dcterms:modified xsi:type="dcterms:W3CDTF">2021-12-23T19:25:58Z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